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Lecturer: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2:</a:t>
            </a:r>
            <a:r>
              <a:rPr lang="en-US" b="1" dirty="0">
                <a:solidFill>
                  <a:srgbClr val="FF0000"/>
                </a:solidFill>
              </a:rPr>
              <a:t> Could you spell that for me?</a:t>
            </a:r>
            <a:r>
              <a:rPr lang="en-US" b="1" u="sng" dirty="0">
                <a:solidFill>
                  <a:srgbClr val="FF0000"/>
                </a:solidFill>
              </a:rPr>
              <a:t>  (cont.)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256" y="182243"/>
            <a:ext cx="11782697" cy="1325563"/>
          </a:xfrm>
        </p:spPr>
        <p:txBody>
          <a:bodyPr/>
          <a:lstStyle/>
          <a:p>
            <a:r>
              <a:rPr lang="en-US" dirty="0"/>
              <a:t>6. Do you know how to say the alphabet in English?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426" y="1190624"/>
            <a:ext cx="10086160" cy="539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6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Learn the alphabet in English through songs.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443" y="365125"/>
            <a:ext cx="10879901" cy="275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02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4781" y="365125"/>
            <a:ext cx="10306050" cy="1409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8964" y="1774540"/>
            <a:ext cx="4053840" cy="50613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795" y="1774540"/>
            <a:ext cx="4321356" cy="518309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58091" y="1371600"/>
            <a:ext cx="4376060" cy="319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Partner A</a:t>
            </a:r>
          </a:p>
        </p:txBody>
      </p:sp>
      <p:sp>
        <p:nvSpPr>
          <p:cNvPr id="8" name="Rectangle 7"/>
          <p:cNvSpPr/>
          <p:nvPr/>
        </p:nvSpPr>
        <p:spPr>
          <a:xfrm>
            <a:off x="6805750" y="1371600"/>
            <a:ext cx="3696788" cy="319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Partner B</a:t>
            </a:r>
          </a:p>
        </p:txBody>
      </p:sp>
    </p:spTree>
    <p:extLst>
      <p:ext uri="{BB962C8B-B14F-4D97-AF65-F5344CB8AC3E}">
        <p14:creationId xmlns:p14="http://schemas.microsoft.com/office/powerpoint/2010/main" val="968594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9818"/>
            <a:ext cx="10515600" cy="1162594"/>
          </a:xfrm>
        </p:spPr>
        <p:txBody>
          <a:bodyPr>
            <a:normAutofit fontScale="90000"/>
          </a:bodyPr>
          <a:lstStyle/>
          <a:p>
            <a:r>
              <a:rPr lang="en-US" dirty="0"/>
              <a:t>8. Write the email and website addresses in words, as in the examples.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97244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Now </a:t>
            </a:r>
            <a:r>
              <a:rPr lang="en-US" dirty="0" err="1"/>
              <a:t>practise</a:t>
            </a:r>
            <a:r>
              <a:rPr lang="en-US" dirty="0"/>
              <a:t> reading the addresses out loud.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32412"/>
            <a:ext cx="971550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0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220325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533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6117"/>
            <a:ext cx="9848850" cy="4191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572" y="4347117"/>
            <a:ext cx="9024394" cy="2278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73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9991725" cy="3400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303" y="3794552"/>
            <a:ext cx="9915887" cy="209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45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901473" cy="280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894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Partner A: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717821"/>
            <a:ext cx="4724400" cy="2505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326" y="3279202"/>
            <a:ext cx="4581525" cy="2695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5350" y="3474608"/>
            <a:ext cx="4838700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384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426" y="0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Partner B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641" y="1017451"/>
            <a:ext cx="8858872" cy="24115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41" y="3429000"/>
            <a:ext cx="899139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57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1278" y="1495425"/>
            <a:ext cx="5657184" cy="4706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46" y="1495425"/>
            <a:ext cx="6038461" cy="293080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87508" y="383922"/>
            <a:ext cx="3838717" cy="6515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Partner A</a:t>
            </a:r>
          </a:p>
        </p:txBody>
      </p:sp>
      <p:sp>
        <p:nvSpPr>
          <p:cNvPr id="8" name="Rectangle 7"/>
          <p:cNvSpPr/>
          <p:nvPr/>
        </p:nvSpPr>
        <p:spPr>
          <a:xfrm>
            <a:off x="6581278" y="383922"/>
            <a:ext cx="3838717" cy="6515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Partner B</a:t>
            </a:r>
          </a:p>
        </p:txBody>
      </p:sp>
    </p:spTree>
    <p:extLst>
      <p:ext uri="{BB962C8B-B14F-4D97-AF65-F5344CB8AC3E}">
        <p14:creationId xmlns:p14="http://schemas.microsoft.com/office/powerpoint/2010/main" val="3113995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677" y="469990"/>
            <a:ext cx="952500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296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242" y="365125"/>
            <a:ext cx="11625515" cy="505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914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527973" cy="506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579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559428" cy="2848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214" y="3610655"/>
            <a:ext cx="10248790" cy="204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02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9" y="193715"/>
            <a:ext cx="9843052" cy="417950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Useful Phrases; </a:t>
            </a:r>
            <a:endParaRPr lang="en-GB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crosswords in part 12, and read the article and discuss some questions in OUTPUT.</a:t>
            </a:r>
          </a:p>
          <a:p>
            <a:pPr marL="0" indent="0">
              <a:buNone/>
            </a:pP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for unit </a:t>
            </a:r>
            <a:r>
              <a:rPr lang="en-GB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5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me get back to you on that</a:t>
            </a:r>
            <a:endParaRPr lang="en-US" sz="51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148</Words>
  <Application>Microsoft Office PowerPoint</Application>
  <PresentationFormat>Widescreen</PresentationFormat>
  <Paragraphs>38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6. Do you know how to say the alphabet in English?</vt:lpstr>
      <vt:lpstr>PowerPoint Presentation</vt:lpstr>
      <vt:lpstr>PowerPoint Presentation</vt:lpstr>
      <vt:lpstr>8. Write the email and website addresses in words, as in the examples.</vt:lpstr>
      <vt:lpstr>PowerPoint Presentation</vt:lpstr>
      <vt:lpstr>PowerPoint Presentation</vt:lpstr>
      <vt:lpstr>PowerPoint Presentation</vt:lpstr>
      <vt:lpstr>PowerPoint Presentation</vt:lpstr>
      <vt:lpstr>Partner A:</vt:lpstr>
      <vt:lpstr>Partner 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Ha Nguyen</cp:lastModifiedBy>
  <cp:revision>57</cp:revision>
  <dcterms:created xsi:type="dcterms:W3CDTF">2020-03-27T13:41:19Z</dcterms:created>
  <dcterms:modified xsi:type="dcterms:W3CDTF">2020-05-04T15:11:00Z</dcterms:modified>
</cp:coreProperties>
</file>